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Playfair Display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PlayfairDisplay-italic.fntdata"/><Relationship Id="rId27" Type="http://schemas.openxmlformats.org/officeDocument/2006/relationships/font" Target="fonts/PlayfairDispl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layfairDispl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Myself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 years in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Career started in Tokyo as a systems engineer, followed by London followed by a free flight back home for a job interview - 12 years later , a redundancy offer at VMware tied up nicely with my mid life crisis and my family and I spent several months in Tokyo reconnecting with family and enjoying time together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f07829b208761b9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f07829b208761b9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f07829b208761b9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f07829b208761b9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f07829b208761b9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f07829b208761b9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Free wifi for messages so i had a play and quizzed myself on parts of the CISSP exam.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a382bee41bf428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a382bee41bf428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algorithm finds your weak spot and focuses on it.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parts of the test - you cant go back and you dont get a score on the screen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Careful consideration of question language helps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Spend time on your first 10 questions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07829b208761b9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07829b208761b9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07829b208761b9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07829b208761b9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07829b208761b9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f07829b208761b9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919934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91993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Its a gold standard and substantial . With the state of the job market, ample time to achieve it.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f07829b208761b9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f07829b208761b9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have an expired CCNA, it was a prerequisite for a role in </a:t>
            </a:r>
            <a:r>
              <a:rPr lang="en"/>
              <a:t>London. I never used any of the skills on that job - it was purely a filter for candidates 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919934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91993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years of companies paying for certifications, I was a little spoilt and the cost of certification can quickly mount up.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Let's get it done as cheaply as I can.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32a0823341666f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32a0823341666f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Cheap is good, free is better. Beta </a:t>
            </a:r>
            <a:r>
              <a:rPr lang="en"/>
              <a:t>Exams are excellent opportunities to save a few pennies - you may wait longer for the results but its the same outcome, just friendlier on the wallet.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have a CISSP guide here I got from Vibes&amp;Scribes and its free to a good home. Cheap is good , free is better.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f07829b208761b9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f07829b208761b9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Government funded schemes that I had little to no awareness of when employed.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Fantastic resources to complement other options such as springboard etc.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 to an ebook platform which if you are a book learner is invaluable. I devoured 3-4 books on the CISSP 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Free exam vouchers but you need proof of work - 90% 3 tests in a row on </a:t>
            </a:r>
            <a:r>
              <a:rPr lang="en"/>
              <a:t>measure up.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6f919934_0_5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6f91993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uploaded my </a:t>
            </a:r>
            <a:r>
              <a:rPr lang="en"/>
              <a:t>CV to Chatgpt and asked it to dissect it and suggest skills to improve or grow considering the cybersecurity ecosystem developing in cork.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919934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91993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certificate on </a:t>
            </a:r>
            <a:r>
              <a:rPr lang="en"/>
              <a:t>Coursera is well produced and engaging . It covered similar material to the security+ and was watchable - highly recommended.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a382bee41bf428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a382bee41bf428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ommunity.isc2.org/t5/Industry-News/ISC-CISSP-Certification-Now-Comparable-to-Masters-Degree/td-p/35588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Demystifying the CISSP with AI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Jerry Looney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460950" y="423684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ways I leveraged AI </a:t>
            </a:r>
            <a:endParaRPr/>
          </a:p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548100" y="1919075"/>
            <a:ext cx="3999900" cy="31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helped me break down the exam </a:t>
            </a:r>
            <a:r>
              <a:rPr lang="en"/>
              <a:t>into manageable bite size accomplishments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constructed a study plan to learn and revise for the exam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2"/>
          <p:cNvSpPr txBox="1"/>
          <p:nvPr/>
        </p:nvSpPr>
        <p:spPr>
          <a:xfrm>
            <a:off x="5192125" y="1919075"/>
            <a:ext cx="3000000" cy="20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It highlighted my gaps and </a:t>
            </a: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blind spots</a:t>
            </a: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with </a:t>
            </a: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CV analysis and Quizzes.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It helped me with the endorsement process. 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Chat-GPT Study Plan</a:t>
            </a:r>
            <a:endParaRPr/>
          </a:p>
        </p:txBody>
      </p:sp>
      <p:sp>
        <p:nvSpPr>
          <p:cNvPr id="168" name="Google Shape;168;p2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completing all the recommended certificates for the sub-domains, I booked the exam and asked AI to build me a study plan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8875" y="223825"/>
            <a:ext cx="5805127" cy="4650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357377" y="357381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on the Plane </a:t>
            </a:r>
            <a:endParaRPr/>
          </a:p>
        </p:txBody>
      </p:sp>
      <p:sp>
        <p:nvSpPr>
          <p:cNvPr id="175" name="Google Shape;175;p24"/>
          <p:cNvSpPr txBox="1"/>
          <p:nvPr>
            <p:ph idx="1" type="body"/>
          </p:nvPr>
        </p:nvSpPr>
        <p:spPr>
          <a:xfrm>
            <a:off x="471900" y="1834900"/>
            <a:ext cx="4612500" cy="29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Life happens and I took time off for a family trip - On the way back , guilt set in and I studied. Air France offers free messaging on flights . Viber has an AI bot . I quizzed myself in air 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6013" y="2029700"/>
            <a:ext cx="3654300" cy="2557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exam &amp; some helpful tips</a:t>
            </a:r>
            <a:endParaRPr/>
          </a:p>
        </p:txBody>
      </p:sp>
      <p:sp>
        <p:nvSpPr>
          <p:cNvPr id="182" name="Google Shape;182;p2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Computerized Adaptive Testing (CAT)</a:t>
            </a:r>
            <a:r>
              <a:rPr lang="en"/>
              <a:t> - It adapts, constantly assessing your ability - (spend </a:t>
            </a:r>
            <a:r>
              <a:rPr b="1" lang="en" u="sng"/>
              <a:t>time</a:t>
            </a:r>
            <a:r>
              <a:rPr lang="en"/>
              <a:t> on your first 10 questions)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cannot go back . There is no option to review your answer after it is submitted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need to think like you are making a decision for the business as a whole, not the coolest tech or your department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is often 4 answers to a question that are all reasonable answers,  deconstruct each - focus on the questions language  - most, best, least, always.  Eliminate and Evaluate.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will be applying your own judgement.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Due to the nature of the CAT, you will not be able to figure out if you are passing, just keep on answering questions.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Endorsement with the help of AI</a:t>
            </a:r>
            <a:endParaRPr/>
          </a:p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need to provide </a:t>
            </a:r>
            <a:r>
              <a:rPr lang="en"/>
              <a:t>proof of 5 years work experience in 2 of the 8 domains.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get a waiver of a year with a relevant qualification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 provided my CV to AI and got it to break down my experience by domain.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experience requirement reduces to 4 years with a relevant degree or certification (Security+ qualifies)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2337075"/>
            <a:ext cx="8402249" cy="114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CV Breakdown for the endorsement.</a:t>
            </a:r>
            <a:endParaRPr/>
          </a:p>
        </p:txBody>
      </p:sp>
      <p:pic>
        <p:nvPicPr>
          <p:cNvPr id="196" name="Google Shape;1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199" cy="356347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7"/>
          <p:cNvSpPr txBox="1"/>
          <p:nvPr>
            <p:ph idx="4294967295" type="body"/>
          </p:nvPr>
        </p:nvSpPr>
        <p:spPr>
          <a:xfrm>
            <a:off x="460950" y="448732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After you pass, you submit the endorsement application and you wait and you wait and wait.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the takeaway?</a:t>
            </a:r>
            <a:endParaRPr/>
          </a:p>
        </p:txBody>
      </p:sp>
      <p:sp>
        <p:nvSpPr>
          <p:cNvPr id="203" name="Google Shape;203;p2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rules of engagement have changed with AI - you can get it to act as your </a:t>
            </a:r>
            <a:r>
              <a:rPr lang="en"/>
              <a:t>professor, study buddy , career advisor.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That long term goal of yours that seems unreachable before is not . Time to think about it again for 2025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have an interest in studying for the CISSP in 2025, don't be shy tonight, all it takes is a few to kick off a study group together.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Happy Xmas!!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33812" y="2744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the CISSP?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2024 ISC2 Cybersecurity Workforce Study:</a:t>
            </a:r>
            <a:endParaRPr/>
          </a:p>
        </p:txBody>
      </p:sp>
      <p:sp>
        <p:nvSpPr>
          <p:cNvPr id="74" name="Google Shape;74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Demonstrates Cybersecurity Capability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Offers a mile wide, inch deep taste of potential Cybersecurity Careers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It is </a:t>
            </a:r>
            <a:r>
              <a:rPr lang="en" u="sng">
                <a:solidFill>
                  <a:schemeClr val="hlink"/>
                </a:solidFill>
                <a:hlinkClick r:id="rId3"/>
              </a:rPr>
              <a:t>comparable</a:t>
            </a:r>
            <a:r>
              <a:rPr lang="en"/>
              <a:t> to a masters degree standard (L7 RQF UK)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263" y="1981450"/>
            <a:ext cx="4342276" cy="279197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4527543" y="274450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Certified Information Systems Security Professional</a:t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magic of Certification											Why Certify?</a:t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98248" y="1517250"/>
            <a:ext cx="9144000" cy="29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Certificates can sometimes act as a HR filter either as a keyword or a requirement, unfairly excluding you from the review pile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The vast majority of employers consider it a leading predictor of success once employed.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Personally, after taking a nice break after redundancy to spend time with family, Its an excellent way to keep skills rust free and provides a PR friendly answer for the gap in employment :)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-7" y="307519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957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Shock </a:t>
            </a:r>
            <a:r>
              <a:rPr lang="en"/>
              <a:t>Horror : Certifications cost Money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234012" y="1919075"/>
            <a:ext cx="23358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234000" y="1832575"/>
            <a:ext cx="3000000" cy="25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Cost Range: $2,872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assumes no retakes or additional training materials.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Costs for certifications like Google Cybersecurity depend on the time taken to complete, as it’s billed monthly through Coursera.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0464" y="1832575"/>
            <a:ext cx="5605199" cy="279670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/>
        </p:nvSpPr>
        <p:spPr>
          <a:xfrm>
            <a:off x="234000" y="4039719"/>
            <a:ext cx="30000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b="1" i="1"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New goal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: Do it as </a:t>
            </a:r>
            <a:r>
              <a:rPr i="1"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cheaply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as I can.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53700" y="-335119"/>
            <a:ext cx="8790300" cy="9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Free/Low-Cost Learning Resources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479135" y="1021731"/>
            <a:ext cx="7711500" cy="3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Cheap: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Beta Exams – Try out new exams like Linux+ while they’re discounted or free. XK1-006 - try it for $50 , available until 2025-01-30.  (GA exam - $333)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Vibes &amp; Scribes –  You can order in 2nd hand titles.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Free: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Free Trials: Coursera / Audible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YouTube – Access diverse, free educational content.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Fetchcourses.ie - worth its own slide!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brilliance of F</a:t>
            </a:r>
            <a:r>
              <a:rPr lang="en"/>
              <a:t>etch &amp; Solas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583800" y="1806490"/>
            <a:ext cx="3988200" cy="31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Fetch courses saved me o</a:t>
            </a:r>
            <a:r>
              <a:rPr lang="en" sz="1400"/>
              <a:t>ver €1,000 in Exam Costs alone!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Available Today: Pentest+, Security+, Cysa+, CCNA, CASP+, Linux+</a:t>
            </a:r>
            <a:endParaRPr b="1" i="1"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i="1" lang="en" sz="1400"/>
              <a:t>Important:</a:t>
            </a:r>
            <a:r>
              <a:rPr lang="en" sz="1400"/>
              <a:t>Availability and content may vary; some courses are seasonal, and eligibility criteria apply.</a:t>
            </a:r>
            <a:endParaRPr sz="1400"/>
          </a:p>
        </p:txBody>
      </p:sp>
      <p:sp>
        <p:nvSpPr>
          <p:cNvPr id="105" name="Google Shape;105;p18"/>
          <p:cNvSpPr txBox="1"/>
          <p:nvPr/>
        </p:nvSpPr>
        <p:spPr>
          <a:xfrm>
            <a:off x="4731218" y="1919075"/>
            <a:ext cx="4247700" cy="1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Opportunities Beyond IT:Explore foundational courses in various skill sets to discover new interests or career paths, like project management.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Most courses provide ebooks, video tutorials, and practice quizzes to enhance learning.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2439600" y="4679712"/>
            <a:ext cx="67044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Fetchcourses.ie &amp; ecollege.ie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471900" y="738725"/>
            <a:ext cx="4865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I build my pathway?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 uploaded my </a:t>
            </a:r>
            <a:r>
              <a:rPr lang="en"/>
              <a:t>CV to Chatgpt , said I lived in a city with several cybersecurity Companies and wanted to take a few certificates to cover my gaps.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CISSP came up quite frequently as a gold standard certificate to acquire.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 asked chatgpt to map the CISSP domains to the other recommended certifications.</a:t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3850" y="0"/>
            <a:ext cx="494467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/>
          <p:nvPr/>
        </p:nvSpPr>
        <p:spPr>
          <a:xfrm>
            <a:off x="340934" y="2199000"/>
            <a:ext cx="1872300" cy="7455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0"/>
          <p:cNvSpPr txBox="1"/>
          <p:nvPr>
            <p:ph idx="4294967295" type="body"/>
          </p:nvPr>
        </p:nvSpPr>
        <p:spPr>
          <a:xfrm>
            <a:off x="340923" y="2336550"/>
            <a:ext cx="14556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Google Cyber Cert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20" name="Google Shape;120;p20"/>
          <p:cNvGrpSpPr/>
          <p:nvPr/>
        </p:nvGrpSpPr>
        <p:grpSpPr>
          <a:xfrm>
            <a:off x="912820" y="1610215"/>
            <a:ext cx="198900" cy="593656"/>
            <a:chOff x="777447" y="1610215"/>
            <a:chExt cx="198900" cy="593656"/>
          </a:xfrm>
        </p:grpSpPr>
        <p:cxnSp>
          <p:nvCxnSpPr>
            <p:cNvPr id="121" name="Google Shape;121;p20"/>
            <p:cNvCxnSpPr/>
            <p:nvPr/>
          </p:nvCxnSpPr>
          <p:spPr>
            <a:xfrm>
              <a:off x="876909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2" name="Google Shape;122;p20"/>
            <p:cNvSpPr/>
            <p:nvPr/>
          </p:nvSpPr>
          <p:spPr>
            <a:xfrm>
              <a:off x="777447" y="1610215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p20"/>
          <p:cNvSpPr txBox="1"/>
          <p:nvPr>
            <p:ph idx="4294967295" type="body"/>
          </p:nvPr>
        </p:nvSpPr>
        <p:spPr>
          <a:xfrm>
            <a:off x="318375" y="374700"/>
            <a:ext cx="22428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Content free with a Coursera trial</a:t>
            </a:r>
            <a:endParaRPr sz="1600"/>
          </a:p>
        </p:txBody>
      </p:sp>
      <p:sp>
        <p:nvSpPr>
          <p:cNvPr id="124" name="Google Shape;124;p20"/>
          <p:cNvSpPr/>
          <p:nvPr/>
        </p:nvSpPr>
        <p:spPr>
          <a:xfrm>
            <a:off x="1817054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4294967295" type="body"/>
          </p:nvPr>
        </p:nvSpPr>
        <p:spPr>
          <a:xfrm>
            <a:off x="2126317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Security+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26" name="Google Shape;126;p20"/>
          <p:cNvGrpSpPr/>
          <p:nvPr/>
        </p:nvGrpSpPr>
        <p:grpSpPr>
          <a:xfrm>
            <a:off x="2266282" y="2938958"/>
            <a:ext cx="198900" cy="593656"/>
            <a:chOff x="2223534" y="2938958"/>
            <a:chExt cx="198900" cy="593656"/>
          </a:xfrm>
        </p:grpSpPr>
        <p:cxnSp>
          <p:nvCxnSpPr>
            <p:cNvPr id="127" name="Google Shape;127;p20"/>
            <p:cNvCxnSpPr/>
            <p:nvPr/>
          </p:nvCxnSpPr>
          <p:spPr>
            <a:xfrm rot="10800000">
              <a:off x="2322997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8" name="Google Shape;128;p20"/>
            <p:cNvSpPr/>
            <p:nvPr/>
          </p:nvSpPr>
          <p:spPr>
            <a:xfrm flipH="1" rot="10800000">
              <a:off x="2223534" y="3333714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20"/>
          <p:cNvSpPr txBox="1"/>
          <p:nvPr>
            <p:ph idx="4294967295" type="body"/>
          </p:nvPr>
        </p:nvSpPr>
        <p:spPr>
          <a:xfrm>
            <a:off x="1244337" y="3757725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Free on Fetchcourses.ie - course and exam voucher</a:t>
            </a:r>
            <a:endParaRPr sz="1600"/>
          </a:p>
        </p:txBody>
      </p:sp>
      <p:sp>
        <p:nvSpPr>
          <p:cNvPr id="130" name="Google Shape;130;p20"/>
          <p:cNvSpPr/>
          <p:nvPr/>
        </p:nvSpPr>
        <p:spPr>
          <a:xfrm>
            <a:off x="347197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0"/>
          <p:cNvSpPr txBox="1"/>
          <p:nvPr>
            <p:ph idx="4294967295" type="body"/>
          </p:nvPr>
        </p:nvSpPr>
        <p:spPr>
          <a:xfrm>
            <a:off x="3767755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Pentest+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32" name="Google Shape;132;p20"/>
          <p:cNvGrpSpPr/>
          <p:nvPr/>
        </p:nvGrpSpPr>
        <p:grpSpPr>
          <a:xfrm>
            <a:off x="4058732" y="1610215"/>
            <a:ext cx="198900" cy="593656"/>
            <a:chOff x="3918084" y="1610215"/>
            <a:chExt cx="198900" cy="593656"/>
          </a:xfrm>
        </p:grpSpPr>
        <p:cxnSp>
          <p:nvCxnSpPr>
            <p:cNvPr id="133" name="Google Shape;133;p20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4" name="Google Shape;134;p20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20"/>
          <p:cNvSpPr txBox="1"/>
          <p:nvPr>
            <p:ph idx="4294967295" type="body"/>
          </p:nvPr>
        </p:nvSpPr>
        <p:spPr>
          <a:xfrm>
            <a:off x="3269357" y="811410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Free on Fetchcourses.ie</a:t>
            </a:r>
            <a:endParaRPr sz="1600"/>
          </a:p>
        </p:txBody>
      </p:sp>
      <p:sp>
        <p:nvSpPr>
          <p:cNvPr id="136" name="Google Shape;136;p20"/>
          <p:cNvSpPr/>
          <p:nvPr/>
        </p:nvSpPr>
        <p:spPr>
          <a:xfrm>
            <a:off x="512689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0"/>
          <p:cNvSpPr txBox="1"/>
          <p:nvPr>
            <p:ph idx="4294967295" type="body"/>
          </p:nvPr>
        </p:nvSpPr>
        <p:spPr>
          <a:xfrm>
            <a:off x="5416699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CCNA CCST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38" name="Google Shape;138;p20"/>
          <p:cNvGrpSpPr/>
          <p:nvPr/>
        </p:nvGrpSpPr>
        <p:grpSpPr>
          <a:xfrm>
            <a:off x="5973070" y="2938958"/>
            <a:ext cx="198900" cy="593656"/>
            <a:chOff x="5958946" y="2938958"/>
            <a:chExt cx="198900" cy="593656"/>
          </a:xfrm>
        </p:grpSpPr>
        <p:cxnSp>
          <p:nvCxnSpPr>
            <p:cNvPr id="139" name="Google Shape;139;p20"/>
            <p:cNvCxnSpPr/>
            <p:nvPr/>
          </p:nvCxnSpPr>
          <p:spPr>
            <a:xfrm rot="10800000">
              <a:off x="6058409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0" name="Google Shape;140;p20"/>
            <p:cNvSpPr/>
            <p:nvPr/>
          </p:nvSpPr>
          <p:spPr>
            <a:xfrm flipH="1" rot="10800000">
              <a:off x="5958946" y="3333714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20"/>
          <p:cNvSpPr txBox="1"/>
          <p:nvPr>
            <p:ph idx="4294967295" type="body"/>
          </p:nvPr>
        </p:nvSpPr>
        <p:spPr>
          <a:xfrm>
            <a:off x="5126902" y="3757725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Free on Fetchcourses.ie</a:t>
            </a:r>
            <a:endParaRPr sz="1600"/>
          </a:p>
        </p:txBody>
      </p:sp>
      <p:sp>
        <p:nvSpPr>
          <p:cNvPr id="142" name="Google Shape;142;p20"/>
          <p:cNvSpPr/>
          <p:nvPr/>
        </p:nvSpPr>
        <p:spPr>
          <a:xfrm>
            <a:off x="678181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0"/>
          <p:cNvSpPr txBox="1"/>
          <p:nvPr>
            <p:ph idx="4294967295" type="body"/>
          </p:nvPr>
        </p:nvSpPr>
        <p:spPr>
          <a:xfrm>
            <a:off x="7111512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CISSP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44" name="Google Shape;144;p20"/>
          <p:cNvGrpSpPr/>
          <p:nvPr/>
        </p:nvGrpSpPr>
        <p:grpSpPr>
          <a:xfrm>
            <a:off x="7669807" y="1610215"/>
            <a:ext cx="198900" cy="593656"/>
            <a:chOff x="3918084" y="1610215"/>
            <a:chExt cx="198900" cy="593656"/>
          </a:xfrm>
        </p:grpSpPr>
        <p:cxnSp>
          <p:nvCxnSpPr>
            <p:cNvPr id="145" name="Google Shape;145;p20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6" name="Google Shape;146;p20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20"/>
          <p:cNvSpPr txBox="1"/>
          <p:nvPr>
            <p:ph idx="4294967295" type="body"/>
          </p:nvPr>
        </p:nvSpPr>
        <p:spPr>
          <a:xfrm>
            <a:off x="6685979" y="374700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Expensive Exam , but generally insurance offers (2 attempts for 900 euro or so)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Forgetting Curve</a:t>
            </a:r>
            <a:endParaRPr/>
          </a:p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Knowledge decays over time.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Passing several certificates in a short time period enforces milestones and cumulative learning where each cert builds on the last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Repetition of foundational knowledge and going a little deeper in some domains builds confidence and ensures the knowledge sets.</a:t>
            </a:r>
            <a:endParaRPr/>
          </a:p>
        </p:txBody>
      </p:sp>
      <p:pic>
        <p:nvPicPr>
          <p:cNvPr id="155" name="Google Shape;1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75" y="1829550"/>
            <a:ext cx="4426026" cy="29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